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36360" y="2001837"/>
            <a:ext cx="5221840" cy="1508125"/>
          </a:xfrm>
        </p:spPr>
        <p:txBody>
          <a:bodyPr anchor="b">
            <a:normAutofit/>
          </a:bodyPr>
          <a:lstStyle>
            <a:lvl1pPr algn="ctr">
              <a:defRPr sz="36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36360" y="3602038"/>
            <a:ext cx="5221840" cy="1655762"/>
          </a:xfrm>
        </p:spPr>
        <p:txBody>
          <a:bodyPr/>
          <a:lstStyle>
            <a:lvl1pPr marL="0" indent="0" algn="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7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1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1446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4036" y="2619910"/>
            <a:ext cx="4986552" cy="1942566"/>
          </a:xfrm>
        </p:spPr>
        <p:txBody>
          <a:bodyPr anchor="b">
            <a:normAutofit/>
          </a:bodyPr>
          <a:lstStyle>
            <a:lvl1pPr>
              <a:defRPr sz="36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4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4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9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2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1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1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28BD1-A9F3-433E-9406-F0F0A8EFDAD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1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9914" y="1435780"/>
            <a:ext cx="5878286" cy="1508125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RENCANA KERJA DAN</a:t>
            </a:r>
            <a:br>
              <a:rPr lang="en-US" b="1" dirty="0" smtClean="0"/>
            </a:br>
            <a:r>
              <a:rPr lang="en-US" b="1" dirty="0" smtClean="0"/>
              <a:t>ANGGARAN TAHUNAN 2021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360" y="3896590"/>
            <a:ext cx="5221840" cy="1361209"/>
          </a:xfrm>
        </p:spPr>
        <p:txBody>
          <a:bodyPr/>
          <a:lstStyle/>
          <a:p>
            <a:r>
              <a:rPr lang="en-US" b="1" dirty="0" err="1" smtClean="0"/>
              <a:t>Presentasi</a:t>
            </a:r>
            <a:r>
              <a:rPr lang="en-US" b="1" dirty="0" smtClean="0"/>
              <a:t> </a:t>
            </a:r>
            <a:r>
              <a:rPr lang="en-US" b="1" dirty="0" err="1" smtClean="0"/>
              <a:t>Pusat</a:t>
            </a:r>
            <a:r>
              <a:rPr lang="en-US" b="1" dirty="0" smtClean="0"/>
              <a:t> </a:t>
            </a:r>
            <a:r>
              <a:rPr lang="en-US" b="1" dirty="0" err="1" smtClean="0"/>
              <a:t>Studi</a:t>
            </a:r>
            <a:r>
              <a:rPr lang="en-US" b="1" dirty="0" smtClean="0"/>
              <a:t> ……</a:t>
            </a:r>
          </a:p>
          <a:p>
            <a:r>
              <a:rPr lang="en-US" b="1" dirty="0" err="1" smtClean="0"/>
              <a:t>dd</a:t>
            </a:r>
            <a:r>
              <a:rPr lang="en-US" b="1" dirty="0" smtClean="0"/>
              <a:t>/mm/</a:t>
            </a:r>
            <a:r>
              <a:rPr lang="en-US" b="1" dirty="0" err="1" smtClean="0"/>
              <a:t>yyyy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957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Tridarma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maksimal</a:t>
            </a:r>
            <a:r>
              <a:rPr lang="en-US" dirty="0" smtClean="0"/>
              <a:t> 2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ketugasan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di </a:t>
            </a:r>
            <a:r>
              <a:rPr lang="en-US" dirty="0" err="1" smtClean="0"/>
              <a:t>tahun</a:t>
            </a:r>
            <a:r>
              <a:rPr lang="en-US" dirty="0" smtClean="0"/>
              <a:t> 2021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lain yang </a:t>
            </a:r>
            <a:r>
              <a:rPr lang="en-US" dirty="0" err="1" smtClean="0"/>
              <a:t>terkait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Publikasi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Hilirisasi</a:t>
            </a:r>
            <a:endParaRPr lang="en-US" dirty="0" smtClean="0"/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dll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3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Tridarma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maksimal</a:t>
            </a:r>
            <a:r>
              <a:rPr lang="en-US" dirty="0" smtClean="0"/>
              <a:t> 1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di </a:t>
            </a:r>
            <a:r>
              <a:rPr lang="en-US" dirty="0" err="1" smtClean="0"/>
              <a:t>tahun</a:t>
            </a:r>
            <a:r>
              <a:rPr lang="en-US" dirty="0" smtClean="0"/>
              <a:t> 2021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lain yang </a:t>
            </a:r>
            <a:r>
              <a:rPr lang="en-US" dirty="0" err="1" smtClean="0"/>
              <a:t>terkait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Bidang</a:t>
            </a:r>
            <a:r>
              <a:rPr lang="en-US" dirty="0" smtClean="0"/>
              <a:t> SDM</a:t>
            </a:r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endParaRPr lang="en-US" dirty="0" smtClean="0"/>
          </a:p>
          <a:p>
            <a:r>
              <a:rPr lang="en-US" dirty="0" err="1" smtClean="0"/>
              <a:t>dll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0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maksimal</a:t>
            </a:r>
            <a:r>
              <a:rPr lang="en-US" dirty="0" smtClean="0"/>
              <a:t> 1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di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5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01" y="230301"/>
            <a:ext cx="7886700" cy="810531"/>
          </a:xfrm>
        </p:spPr>
        <p:txBody>
          <a:bodyPr/>
          <a:lstStyle/>
          <a:p>
            <a:r>
              <a:rPr lang="en-US" dirty="0" err="1" smtClean="0"/>
              <a:t>Profil</a:t>
            </a:r>
            <a:r>
              <a:rPr lang="en-US" dirty="0" smtClean="0"/>
              <a:t> RKAT 2021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154479"/>
              </p:ext>
            </p:extLst>
          </p:nvPr>
        </p:nvGraphicFramePr>
        <p:xfrm>
          <a:off x="330645" y="1350599"/>
          <a:ext cx="809080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0151">
                  <a:extLst>
                    <a:ext uri="{9D8B030D-6E8A-4147-A177-3AD203B41FA5}">
                      <a16:colId xmlns:a16="http://schemas.microsoft.com/office/drawing/2014/main" val="3556604418"/>
                    </a:ext>
                  </a:extLst>
                </a:gridCol>
                <a:gridCol w="1417285">
                  <a:extLst>
                    <a:ext uri="{9D8B030D-6E8A-4147-A177-3AD203B41FA5}">
                      <a16:colId xmlns:a16="http://schemas.microsoft.com/office/drawing/2014/main" val="2307147367"/>
                    </a:ext>
                  </a:extLst>
                </a:gridCol>
                <a:gridCol w="1663371">
                  <a:extLst>
                    <a:ext uri="{9D8B030D-6E8A-4147-A177-3AD203B41FA5}">
                      <a16:colId xmlns:a16="http://schemas.microsoft.com/office/drawing/2014/main" val="948206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Rencana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Penerimaan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butir</a:t>
                      </a:r>
                      <a:r>
                        <a:rPr lang="en-US" baseline="0" dirty="0" smtClean="0"/>
                        <a:t> (3)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521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 err="1" smtClean="0"/>
                        <a:t>Penerimaan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Rp.XXX,00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07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Lainnya</a:t>
                      </a:r>
                      <a:r>
                        <a:rPr lang="en-US" baseline="0" dirty="0" smtClean="0"/>
                        <a:t> (2)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Rp.XXX,00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482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(3)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Rp.XXX,00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73428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493451"/>
              </p:ext>
            </p:extLst>
          </p:nvPr>
        </p:nvGraphicFramePr>
        <p:xfrm>
          <a:off x="330644" y="2833959"/>
          <a:ext cx="8090807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0151">
                  <a:extLst>
                    <a:ext uri="{9D8B030D-6E8A-4147-A177-3AD203B41FA5}">
                      <a16:colId xmlns:a16="http://schemas.microsoft.com/office/drawing/2014/main" val="3556604418"/>
                    </a:ext>
                  </a:extLst>
                </a:gridCol>
                <a:gridCol w="1429396">
                  <a:extLst>
                    <a:ext uri="{9D8B030D-6E8A-4147-A177-3AD203B41FA5}">
                      <a16:colId xmlns:a16="http://schemas.microsoft.com/office/drawing/2014/main" val="2307147367"/>
                    </a:ext>
                  </a:extLst>
                </a:gridCol>
                <a:gridCol w="1651260">
                  <a:extLst>
                    <a:ext uri="{9D8B030D-6E8A-4147-A177-3AD203B41FA5}">
                      <a16:colId xmlns:a16="http://schemas.microsoft.com/office/drawing/2014/main" val="948206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Pengeluaran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 err="1" smtClean="0"/>
                        <a:t>Prioritas</a:t>
                      </a:r>
                      <a:r>
                        <a:rPr lang="en-US" dirty="0" smtClean="0"/>
                        <a:t> 1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butir</a:t>
                      </a:r>
                      <a:r>
                        <a:rPr lang="en-US" baseline="0" dirty="0" smtClean="0"/>
                        <a:t> (6)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521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Personil</a:t>
                      </a:r>
                      <a:r>
                        <a:rPr lang="en-US" dirty="0" smtClean="0"/>
                        <a:t> (1)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Rp.XXX,00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07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Jasa</a:t>
                      </a:r>
                      <a:r>
                        <a:rPr lang="en-US" baseline="0" dirty="0" smtClean="0"/>
                        <a:t> (2)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Rp.XXX,00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58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Perjalanan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(3)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Rp.XXX,00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783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r>
                        <a:rPr lang="en-US" dirty="0" smtClean="0"/>
                        <a:t> (4)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Rp.XXX,00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482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Modal</a:t>
                      </a:r>
                      <a:r>
                        <a:rPr lang="en-US" baseline="0" dirty="0" smtClean="0"/>
                        <a:t> (5)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Rp.XXX,00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73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Th</a:t>
                      </a:r>
                      <a:r>
                        <a:rPr lang="en-US" dirty="0" smtClean="0"/>
                        <a:t> 2020 </a:t>
                      </a:r>
                      <a:r>
                        <a:rPr lang="en-US" dirty="0" err="1" smtClean="0"/>
                        <a:t>belum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selesai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tahun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jamak</a:t>
                      </a:r>
                      <a:r>
                        <a:rPr lang="en-US" dirty="0" smtClean="0"/>
                        <a:t>) (6)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Rp.XXX,00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….%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001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Pengeluaran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(7)=sum(1)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:(6)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Rp.XXX,00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427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Suplus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Defisit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 err="1" smtClean="0"/>
                        <a:t>Tahun</a:t>
                      </a:r>
                      <a:r>
                        <a:rPr lang="en-US" baseline="0" dirty="0" smtClean="0"/>
                        <a:t> 2021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576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Saldo</a:t>
                      </a:r>
                      <a:r>
                        <a:rPr lang="en-US" dirty="0" smtClean="0"/>
                        <a:t> Dana </a:t>
                      </a:r>
                      <a:r>
                        <a:rPr lang="en-US" dirty="0" err="1" smtClean="0"/>
                        <a:t>Akumulasian</a:t>
                      </a:r>
                      <a:r>
                        <a:rPr lang="en-US" dirty="0" smtClean="0"/>
                        <a:t> s/d </a:t>
                      </a:r>
                      <a:r>
                        <a:rPr lang="en-US" dirty="0" err="1" smtClean="0"/>
                        <a:t>Akhir</a:t>
                      </a:r>
                      <a:r>
                        <a:rPr lang="en-US" dirty="0" smtClean="0"/>
                        <a:t> 2020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772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65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29" y="2625158"/>
            <a:ext cx="7886700" cy="810531"/>
          </a:xfrm>
        </p:spPr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8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29" y="2625158"/>
            <a:ext cx="7886700" cy="810531"/>
          </a:xfrm>
        </p:spPr>
        <p:txBody>
          <a:bodyPr/>
          <a:lstStyle/>
          <a:p>
            <a:pPr algn="ctr"/>
            <a:r>
              <a:rPr lang="en-US" dirty="0" smtClean="0"/>
              <a:t>LAMPIRAN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15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25563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target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 2021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826215"/>
              </p:ext>
            </p:extLst>
          </p:nvPr>
        </p:nvGraphicFramePr>
        <p:xfrm>
          <a:off x="718458" y="2050143"/>
          <a:ext cx="7796891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474">
                  <a:extLst>
                    <a:ext uri="{9D8B030D-6E8A-4147-A177-3AD203B41FA5}">
                      <a16:colId xmlns:a16="http://schemas.microsoft.com/office/drawing/2014/main" val="3081828285"/>
                    </a:ext>
                  </a:extLst>
                </a:gridCol>
                <a:gridCol w="3654839">
                  <a:extLst>
                    <a:ext uri="{9D8B030D-6E8A-4147-A177-3AD203B41FA5}">
                      <a16:colId xmlns:a16="http://schemas.microsoft.com/office/drawing/2014/main" val="1367446954"/>
                    </a:ext>
                  </a:extLst>
                </a:gridCol>
                <a:gridCol w="1055915">
                  <a:extLst>
                    <a:ext uri="{9D8B030D-6E8A-4147-A177-3AD203B41FA5}">
                      <a16:colId xmlns:a16="http://schemas.microsoft.com/office/drawing/2014/main" val="238004386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2002090682"/>
                    </a:ext>
                  </a:extLst>
                </a:gridCol>
                <a:gridCol w="1123949">
                  <a:extLst>
                    <a:ext uri="{9D8B030D-6E8A-4147-A177-3AD203B41FA5}">
                      <a16:colId xmlns:a16="http://schemas.microsoft.com/office/drawing/2014/main" val="1576094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Indikator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Kinerja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2021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Satuan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74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Judul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Penelitian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Judul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77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Judul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Pengabdian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Judul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252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Buku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diterbitkan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Judul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491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Publikasi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internasional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nasional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Judul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20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Rekomendasi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Kebijakan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digunakan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stakeholder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Judul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61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Kontrak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Sama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internasional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nasional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Judul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24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Peneliti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Negeri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026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Event </a:t>
                      </a:r>
                      <a:r>
                        <a:rPr lang="en-US" dirty="0" err="1" smtClean="0"/>
                        <a:t>Internasional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991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59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170669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target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 2021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52115"/>
              </p:ext>
            </p:extLst>
          </p:nvPr>
        </p:nvGraphicFramePr>
        <p:xfrm>
          <a:off x="673553" y="1823720"/>
          <a:ext cx="7796891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474">
                  <a:extLst>
                    <a:ext uri="{9D8B030D-6E8A-4147-A177-3AD203B41FA5}">
                      <a16:colId xmlns:a16="http://schemas.microsoft.com/office/drawing/2014/main" val="3081828285"/>
                    </a:ext>
                  </a:extLst>
                </a:gridCol>
                <a:gridCol w="3654839">
                  <a:extLst>
                    <a:ext uri="{9D8B030D-6E8A-4147-A177-3AD203B41FA5}">
                      <a16:colId xmlns:a16="http://schemas.microsoft.com/office/drawing/2014/main" val="1367446954"/>
                    </a:ext>
                  </a:extLst>
                </a:gridCol>
                <a:gridCol w="1055915">
                  <a:extLst>
                    <a:ext uri="{9D8B030D-6E8A-4147-A177-3AD203B41FA5}">
                      <a16:colId xmlns:a16="http://schemas.microsoft.com/office/drawing/2014/main" val="238004386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2002090682"/>
                    </a:ext>
                  </a:extLst>
                </a:gridCol>
                <a:gridCol w="1123949">
                  <a:extLst>
                    <a:ext uri="{9D8B030D-6E8A-4147-A177-3AD203B41FA5}">
                      <a16:colId xmlns:a16="http://schemas.microsoft.com/office/drawing/2014/main" val="1576094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Indikator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Kinerja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 2021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Satuan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74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keterlibatan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Peneliti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bereputasi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internasional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77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UMKM/</a:t>
                      </a:r>
                      <a:r>
                        <a:rPr lang="en-US" dirty="0" err="1" smtClean="0"/>
                        <a:t>Organisasi</a:t>
                      </a:r>
                      <a:r>
                        <a:rPr lang="en-US" dirty="0" smtClean="0"/>
                        <a:t>/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dibina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3 </a:t>
                      </a:r>
                      <a:r>
                        <a:rPr lang="en-US" dirty="0" err="1" smtClean="0"/>
                        <a:t>tahun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terakhir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491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pelatihan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diselenggarakan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Pusat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Studi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peserta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luar</a:t>
                      </a:r>
                      <a:r>
                        <a:rPr lang="en-US" baseline="0" dirty="0" smtClean="0"/>
                        <a:t> UGM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208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peneliti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aktif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terdaftar</a:t>
                      </a:r>
                      <a:r>
                        <a:rPr lang="en-US" dirty="0" smtClean="0"/>
                        <a:t> di HRIS (non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fungsional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dosen</a:t>
                      </a:r>
                      <a:r>
                        <a:rPr lang="en-US" baseline="0" dirty="0" smtClean="0"/>
                        <a:t> UGM)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895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Mahasiswa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Pascasarjana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terlibat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Pusdi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620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19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2092</TotalTime>
  <Words>394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Segoe UI</vt:lpstr>
      <vt:lpstr>Segoe UI Light</vt:lpstr>
      <vt:lpstr>Wingdings</vt:lpstr>
      <vt:lpstr>Office Theme</vt:lpstr>
      <vt:lpstr>RENCANA KERJA DAN ANGGARAN TAHUNAN 2021 </vt:lpstr>
      <vt:lpstr>Prioritas Tridarma  (maksimal 2 slide)</vt:lpstr>
      <vt:lpstr>Prioritas Pendukung Tridarma  (maksimal 1 slide)</vt:lpstr>
      <vt:lpstr>Dukungan Kebijakan (maksimal 1 slide)</vt:lpstr>
      <vt:lpstr>Profil RKAT 2021</vt:lpstr>
      <vt:lpstr>TERIMA KASIH</vt:lpstr>
      <vt:lpstr>LAMPIRAN</vt:lpstr>
      <vt:lpstr>Target Kinerja</vt:lpstr>
      <vt:lpstr>Target Kinerja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Windows</dc:creator>
  <cp:lastModifiedBy>Windows User</cp:lastModifiedBy>
  <cp:revision>21</cp:revision>
  <cp:lastPrinted>2020-09-18T03:08:57Z</cp:lastPrinted>
  <dcterms:created xsi:type="dcterms:W3CDTF">2018-05-08T07:02:21Z</dcterms:created>
  <dcterms:modified xsi:type="dcterms:W3CDTF">2020-09-18T04:39:49Z</dcterms:modified>
</cp:coreProperties>
</file>